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60" r:id="rId3"/>
    <p:sldId id="259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 snapToGrid="0" snapToObjects="1">
      <p:cViewPr varScale="1">
        <p:scale>
          <a:sx n="108" d="100"/>
          <a:sy n="10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68DA1-2167-4841-A9EF-FB30B1C516CF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76993-BB62-4842-A948-8AD6274EB7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70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76993-BB62-4842-A948-8AD6274EB71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33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5D0C4-B32E-7044-9F3F-8CD32B52B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E360C-FB01-554C-9ADA-8DEBD3DAE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02B1C-C5D9-A14D-8899-065326B4E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E4BC-2B5C-CF44-B931-526E8CF5CD6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1D513-F080-1A40-9FE5-FB283B728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E7115-E32F-244E-8362-6872E9E9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3F7B-3C10-5F4F-99FB-0EE5C74E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5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B9E5B-E7AB-7E4E-A8D2-2B0896AB7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2BADE-E736-404F-B742-F7C557669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7061-61B1-5945-9426-F6672E07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E4BC-2B5C-CF44-B931-526E8CF5CD6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53F9D-422F-EB46-A531-74C899AE3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2E745-8721-AF4F-A107-6C52EAFD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3F7B-3C10-5F4F-99FB-0EE5C74E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20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0E54B3-350D-5D46-9ED6-5D7419376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0B5CA-FDC5-5F43-8AA3-FC7E0CFE6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83675-F00E-A444-89F5-8106B612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E4BC-2B5C-CF44-B931-526E8CF5CD6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53CC5-5422-954C-B74B-08077CF8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77DDA-377F-1C4B-85C6-157BFF324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3F7B-3C10-5F4F-99FB-0EE5C74E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4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2D4-9AEE-AB48-A68D-851D1615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F54D4-8BC4-9641-B91F-A98EBF0A2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042BD-B7B8-904E-A395-06C60D88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E4BC-2B5C-CF44-B931-526E8CF5CD6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66144-AD70-7A4A-970F-BDC5CD50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EFDAB-5EF1-8D4B-8FB5-928F48011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3F7B-3C10-5F4F-99FB-0EE5C74E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8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6F65A-666A-194D-B4E0-9B90FB5C6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1DB4E-23EA-4B4C-AAF0-8D115BCCC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56578-A08E-6B46-9BB6-A33B43C25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E4BC-2B5C-CF44-B931-526E8CF5CD6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F25AD-3E64-574F-9AAF-6A14B797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E57C9-6120-674E-97F5-AF49FE35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3F7B-3C10-5F4F-99FB-0EE5C74E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0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5FD9-8BF7-064C-BC72-C6937803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9365D-ABD2-C94E-8F54-72824CF61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A8EB5-B491-C345-B1E5-4103C45DC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CEE48-97CF-8743-A24E-5AB8B9EB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E4BC-2B5C-CF44-B931-526E8CF5CD6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C1500-176A-D24F-95E2-B006EBC4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0C9BD-76EE-7540-B0CF-A1803D58E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3F7B-3C10-5F4F-99FB-0EE5C74E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9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C02C-B5DD-354C-B15E-538709E3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296B8-2289-5145-AF81-93C08C9A7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B6D32-F0DE-364F-B8A7-028FACB87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A10B7B-7A75-6E4B-898E-1766CBBBB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2B0CA9-B1F6-3A4E-B502-47602316B9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B85844-45F6-854D-A102-FFB680BF0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E4BC-2B5C-CF44-B931-526E8CF5CD6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C16B4-057F-654D-A528-32642CF69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EB9C80-3BB9-9E4D-A64B-1D9A43A4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3F7B-3C10-5F4F-99FB-0EE5C74E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B7D2-665D-0E48-9688-418C5B17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7D2CDD-E165-CB47-A894-90493DD1F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E4BC-2B5C-CF44-B931-526E8CF5CD6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B3818-5C51-7C4F-9F22-9706F0EC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154BB-C775-244E-A426-3FEB5E5C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3F7B-3C10-5F4F-99FB-0EE5C74E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8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55AD9-7EA3-E440-AC84-E66815248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E4BC-2B5C-CF44-B931-526E8CF5CD6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305801-BB21-3946-8115-21100670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8C704-3E8F-7E4D-997A-B47E0976E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3F7B-3C10-5F4F-99FB-0EE5C74E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10F1-9267-AF4D-9A9D-58CF4DDB5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621C4-6D40-3D46-B8F2-06A5C191E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FFEBA-D11B-1148-952B-D6C21F1D7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33328-F835-4144-A04D-FC6C2924D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E4BC-2B5C-CF44-B931-526E8CF5CD6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B5658-1A4D-504C-B5A9-9ED676896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E9CD6-084C-D64C-AA0F-176581B2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3F7B-3C10-5F4F-99FB-0EE5C74E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9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2605-517A-944C-8EB2-BED6FBF64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4D1AFB-66C9-5F4B-BDB6-4203486810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78BE2-A0A6-214B-9314-A757874C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7CD95-1650-A749-8444-A6CF2E13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2E4BC-2B5C-CF44-B931-526E8CF5CD6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14783-CB37-224D-9058-086336ADE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66F77-33E7-0847-8E9E-6C327ACC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3F7B-3C10-5F4F-99FB-0EE5C74E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3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AC84BC-7897-0048-8E9F-64B844DA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12D64-9B05-CD4A-9E46-B33D21CDE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279B6-6D37-2F41-8BB4-A0AF5A9D8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2E4BC-2B5C-CF44-B931-526E8CF5CD6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F67F3-41BB-5F48-9912-EC5F08095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8C765-7388-6B4F-9BCA-DAC663988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D3F7B-3C10-5F4F-99FB-0EE5C74E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4E01-0BFC-5E47-A8B6-6B1412D4A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317" y="12028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Welcome to the Minster Provision at </a:t>
            </a:r>
            <a:r>
              <a:rPr lang="en-US" dirty="0" err="1">
                <a:latin typeface="Comic Sans MS" panose="030F0902030302020204" pitchFamily="66" charset="0"/>
              </a:rPr>
              <a:t>Askham</a:t>
            </a:r>
            <a:r>
              <a:rPr lang="en-US" dirty="0">
                <a:latin typeface="Comic Sans MS" panose="030F0902030302020204" pitchFamily="66" charset="0"/>
              </a:rPr>
              <a:t> Bryan College!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8C584-6393-4D53-B70F-5942E145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7165"/>
            <a:ext cx="5699460" cy="4270835"/>
          </a:xfrm>
          <a:prstGeom prst="rect">
            <a:avLst/>
          </a:prstGeom>
        </p:spPr>
      </p:pic>
      <p:pic>
        <p:nvPicPr>
          <p:cNvPr id="1026" name="Picture 2" descr="https://lh3.googleusercontent.com/cZ1qBMNEGXAaNtCOOT_BhziBIQJjvildXswfjX4nFBgw8SnkPLV_p1aUpwqlj0dgiX-EahBZAYyqd9ZDc0K-HztFZgaJa3FsNJqw37MSpsPAYO4j4VEHSDy2Kj-YEPxK-_q8o5cDA6ZQyl_GGSHZmILVWMISXc6qHZl445vv--nmM-I2NmTqZsRG7xPWm62Y_yTyursiqw56lrxUh23aJt4E2QLkRFgAcxV2q0Seo1fF1KursdFYY6rwTrQG0Npiteakfc4nzN9pGLXUuQmQquKCI5YXAJqWvTVjmWKZhUuk8_YN1yc1G3f4m5Bpcz224DjASZYYlmI_w73M4JAFwsl7NOcnHLkSSRvvRtu6jFRDcqYw9T3YVRIablqE9k-pndrJd8KbYtrdGAPBQ2xIep4Z1JaBvnpONKqjgucXPIMAnyddMtN3EqwtoAV76G1rkqc3lZbEaef3Q795ZpkyDobLkShrzrI8jZbjHXH7Bzan6D-qRXIAPBn2kxzB6Scb7ifiKkw0QtoPAwvctqoTOq0kJtbpad_oqdtw7u30u_rXquZ4slzfJopieqR7AHm4V-WYNUcQQNdhFRZLLPcM4Ld7hAgiiD-ChBCPCyRkfhjV9duRXplyckeHADnxr_FEtekLpw_O7NXWZx3TYNhmJgfjdbs9XMpf6MP0mjib7khlm2eHQpMCqGsYzKdfUaOLjZykmvW7aqxCmW6b7FCdQ5pUIA=w758-h568-no?authuser=0">
            <a:extLst>
              <a:ext uri="{FF2B5EF4-FFF2-40B4-BE49-F238E27FC236}">
                <a16:creationId xmlns:a16="http://schemas.microsoft.com/office/drawing/2014/main" id="{A1EF5769-0C53-4847-84F5-DF667B97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41" y="2587165"/>
            <a:ext cx="5699459" cy="427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0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_Video (1)">
            <a:hlinkClick r:id="" action="ppaction://media"/>
            <a:extLst>
              <a:ext uri="{FF2B5EF4-FFF2-40B4-BE49-F238E27FC236}">
                <a16:creationId xmlns:a16="http://schemas.microsoft.com/office/drawing/2014/main" id="{178EAD40-21FD-4E5E-BA87-A55DB39BF7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7926" y="0"/>
            <a:ext cx="739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E5EB4-247C-0C44-8511-2911E065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26" y="1251284"/>
            <a:ext cx="10691126" cy="513748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Comic Sans MS" panose="030F0902030302020204" pitchFamily="66" charset="0"/>
              </a:rPr>
              <a:t>Thank you for watching.</a:t>
            </a:r>
            <a:br>
              <a:rPr lang="en-US" sz="5400" dirty="0">
                <a:latin typeface="Comic Sans MS" panose="030F0902030302020204" pitchFamily="66" charset="0"/>
              </a:rPr>
            </a:br>
            <a:br>
              <a:rPr lang="en-US" sz="5400" dirty="0">
                <a:latin typeface="Comic Sans MS" panose="030F0902030302020204" pitchFamily="66" charset="0"/>
              </a:rPr>
            </a:br>
            <a:r>
              <a:rPr lang="en-US" sz="5400" dirty="0">
                <a:latin typeface="Comic Sans MS" panose="030F0902030302020204" pitchFamily="66" charset="0"/>
              </a:rPr>
              <a:t>Please come to visit us! </a:t>
            </a:r>
            <a:r>
              <a:rPr lang="en-US" sz="5400" dirty="0">
                <a:latin typeface="Comic Sans MS" panose="030F0902030302020204" pitchFamily="66" charset="0"/>
                <a:sym typeface="Wingdings" panose="05000000000000000000" pitchFamily="2" charset="2"/>
              </a:rPr>
              <a:t></a:t>
            </a:r>
            <a:endParaRPr lang="en-US" sz="5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4C56422-83CB-45E5-929F-C123858E58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641838"/>
              </p:ext>
            </p:extLst>
          </p:nvPr>
        </p:nvGraphicFramePr>
        <p:xfrm>
          <a:off x="2929632" y="0"/>
          <a:ext cx="5850384" cy="694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Document" r:id="rId3" imgW="6289642" imgH="9863146" progId="Word.Document.12">
                  <p:embed/>
                </p:oleObj>
              </mc:Choice>
              <mc:Fallback>
                <p:oleObj name="Document" r:id="rId3" imgW="6289642" imgH="98631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9632" y="0"/>
                        <a:ext cx="5850384" cy="694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37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25</Words>
  <Application>Microsoft Office PowerPoint</Application>
  <PresentationFormat>Widescreen</PresentationFormat>
  <Paragraphs>3</Paragraphs>
  <Slides>4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Wingdings</vt:lpstr>
      <vt:lpstr>Office Theme</vt:lpstr>
      <vt:lpstr>Document</vt:lpstr>
      <vt:lpstr>Welcome to the Minster Provision at Askham Bryan College!</vt:lpstr>
      <vt:lpstr>PowerPoint Presentation</vt:lpstr>
      <vt:lpstr>Thank you for watching.  Please come to visit us! 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Minster Provision at Askham Bryan College.</dc:title>
  <dc:creator>annabel.ashton98@hotmail.com</dc:creator>
  <cp:lastModifiedBy>Zsuzsanna Gotts</cp:lastModifiedBy>
  <cp:revision>18</cp:revision>
  <dcterms:created xsi:type="dcterms:W3CDTF">2022-01-16T22:35:51Z</dcterms:created>
  <dcterms:modified xsi:type="dcterms:W3CDTF">2023-04-26T08:49:27Z</dcterms:modified>
</cp:coreProperties>
</file>